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76279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CBB95C3F-2C1F-401D-B59C-E6953E84A592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63575" y="3226820"/>
            <a:ext cx="3859795" cy="304801"/>
          </a:xfrm>
        </p:spPr>
        <p:txBody>
          <a:bodyPr anchor="b"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/>
            </a:lvl1pPr>
          </a:lstStyle>
          <a:p>
            <a:fld id="{0FDFE11B-3929-47F4-8122-348345AB9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35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5945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2683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95C3F-2C1F-401D-B59C-E6953E84A592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FE11B-3929-47F4-8122-348345AB9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815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95C3F-2C1F-401D-B59C-E6953E84A592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FE11B-3929-47F4-8122-348345AB9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4431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1" name="TextBox 10"/>
          <p:cNvSpPr txBox="1"/>
          <p:nvPr/>
        </p:nvSpPr>
        <p:spPr bwMode="gray">
          <a:xfrm>
            <a:off x="898295" y="603589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705137" y="261378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705034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86515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14393"/>
            <a:ext cx="8825659" cy="101266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95C3F-2C1F-401D-B59C-E6953E84A592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FE11B-3929-47F4-8122-348345AB9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5275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2404477"/>
            <a:ext cx="8825659" cy="178870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8587" y="5024967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95C3F-2C1F-401D-B59C-E6953E84A592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FE11B-3929-47F4-8122-348345AB9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6308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09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87261"/>
            <a:ext cx="3129168" cy="28397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10999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87261"/>
            <a:ext cx="3145380" cy="28397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1" y="2603500"/>
            <a:ext cx="315744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87261"/>
            <a:ext cx="3161029" cy="283979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95C3F-2C1F-401D-B59C-E6953E84A592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FE11B-3929-47F4-8122-348345AB9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0690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20744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1246"/>
            <a:ext cx="2691242" cy="158376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20745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42840"/>
            <a:ext cx="2691242" cy="155217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7"/>
            <a:ext cx="3050438" cy="92140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18992"/>
            <a:ext cx="2691242" cy="157601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09107"/>
            <a:ext cx="3054127" cy="89634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95C3F-2C1F-401D-B59C-E6953E84A592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FE11B-3929-47F4-8122-348345AB9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986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95C3F-2C1F-401D-B59C-E6953E84A592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FE11B-3929-47F4-8122-348345AB9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5667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97430"/>
            <a:ext cx="1409965" cy="4729626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97429"/>
            <a:ext cx="6247546" cy="472962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95C3F-2C1F-401D-B59C-E6953E84A592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FE11B-3929-47F4-8122-348345AB9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956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95C3F-2C1F-401D-B59C-E6953E84A592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FE11B-3929-47F4-8122-348345AB9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013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4"/>
            <a:ext cx="4351023" cy="2283823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95C3F-2C1F-401D-B59C-E6953E84A592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FE11B-3929-47F4-8122-348345AB9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965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1368" y="2603500"/>
            <a:ext cx="4828744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1" y="2603500"/>
            <a:ext cx="4825159" cy="3377705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95C3F-2C1F-401D-B59C-E6953E84A592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FE11B-3929-47F4-8122-348345AB9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843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36063"/>
            <a:ext cx="48251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212326"/>
            <a:ext cx="4825158" cy="280747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1" y="2603499"/>
            <a:ext cx="4825160" cy="60882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212327"/>
            <a:ext cx="4825159" cy="280747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95C3F-2C1F-401D-B59C-E6953E84A592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FE11B-3929-47F4-8122-348345AB9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975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95C3F-2C1F-401D-B59C-E6953E84A592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FE11B-3929-47F4-8122-348345AB9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677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95C3F-2C1F-401D-B59C-E6953E84A592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FE11B-3929-47F4-8122-348345AB9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198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95C3F-2C1F-401D-B59C-E6953E84A592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FE11B-3929-47F4-8122-348345AB9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57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2" y="1143000"/>
            <a:ext cx="3227192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95C3F-2C1F-401D-B59C-E6953E84A592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FE11B-3929-47F4-8122-348345AB9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553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Oval 4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Oval 3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Oval 3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Oval 48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407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CBB95C3F-2C1F-401D-B59C-E6953E84A592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0FDFE11B-3929-47F4-8122-348345AB9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795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U9ljS8EN3b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>
                <a:solidFill>
                  <a:schemeClr val="tx1"/>
                </a:solidFill>
              </a:rPr>
              <a:t>Заиграјмо </a:t>
            </a:r>
            <a:r>
              <a:rPr lang="sr-Cyrl-RS" dirty="0" smtClean="0">
                <a:solidFill>
                  <a:schemeClr val="tx1"/>
                </a:solidFill>
                <a:sym typeface="Wingdings" panose="05000000000000000000" pitchFamily="2" charset="2"/>
              </a:rPr>
              <a:t>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820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Обуци удобну гардеробу;</a:t>
            </a:r>
          </a:p>
          <a:p>
            <a:pPr marL="514350" indent="-514350">
              <a:buAutoNum type="arabicPeriod"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 почетка игре мало се растегни и уради кратке вежбе како би се загрејали мишићи;</a:t>
            </a:r>
          </a:p>
          <a:p>
            <a:pPr marL="514350" indent="-514350">
              <a:buAutoNum type="arabicPeriod"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Нађи простор у кући где ћеш имати довољно места за игру;</a:t>
            </a:r>
          </a:p>
          <a:p>
            <a:pPr marL="514350" indent="-514350">
              <a:buAutoNum type="arabicPeriod"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Ђускај и забави се!</a:t>
            </a:r>
          </a:p>
          <a:p>
            <a:pPr marL="514350" indent="-514350">
              <a:buAutoNum type="arabicPeriod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3358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Песму за играње можеш наћи на следећем линку: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https://www.youtube.com/watch?v=U9ljS8EN3bM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54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r-Cyrl-RS" sz="6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RS" sz="5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Надам се да си уживао/ла </a:t>
            </a:r>
            <a:r>
              <a:rPr lang="sr-Cyrl-RS" sz="5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en-US" sz="5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378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F1C4790-FE3C-4020-8CA7-00621DA7BB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</TotalTime>
  <Words>57</Words>
  <Application>Microsoft Office PowerPoint</Application>
  <PresentationFormat>Widescreen</PresentationFormat>
  <Paragraphs>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Century Gothic</vt:lpstr>
      <vt:lpstr>Times New Roman</vt:lpstr>
      <vt:lpstr>Wingdings</vt:lpstr>
      <vt:lpstr>Wingdings 3</vt:lpstr>
      <vt:lpstr>Ion Boardroom</vt:lpstr>
      <vt:lpstr>Заиграјмо </vt:lpstr>
      <vt:lpstr>PowerPoint Presentation</vt:lpstr>
      <vt:lpstr>Песму за играње можеш наћи на следећем линку: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Заиграјмо </dc:title>
  <dc:creator>Milica Tošić</dc:creator>
  <cp:lastModifiedBy>Milica Tošić</cp:lastModifiedBy>
  <cp:revision>1</cp:revision>
  <dcterms:created xsi:type="dcterms:W3CDTF">2020-03-24T13:06:46Z</dcterms:created>
  <dcterms:modified xsi:type="dcterms:W3CDTF">2020-03-24T13:08:07Z</dcterms:modified>
</cp:coreProperties>
</file>